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3" r:id="rId4"/>
    <p:sldId id="259" r:id="rId5"/>
    <p:sldId id="261" r:id="rId6"/>
    <p:sldId id="262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C059A-0744-4F24-810E-DB1D68B5725F}" type="datetimeFigureOut">
              <a:rPr lang="en-ZA" smtClean="0"/>
              <a:t>2017/01/08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09CE4-190E-4641-8314-5466D5110B2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231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09CE4-190E-4641-8314-5466D5110B29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826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09CE4-190E-4641-8314-5466D5110B2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258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EE32F-6C07-40AC-A2F9-080A9CD7175F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F584-40B7-4FF7-BCB8-236FA3DCB25C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0EAC-5321-45D5-910C-6EA1FE220466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BFBF-8F0A-4BD4-84F2-7FA930F18E1A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F5CCA-6091-4851-87E3-4F908DFFC2B1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170C-8891-4FA4-BD94-E02289EE0FDB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6630-2439-4782-881A-84400D901EA8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4594-CF7A-4E49-9511-D91407E9AC8C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10B2-2950-47A8-A236-76044E274711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D38-E626-4F27-AC1E-03F74594ADA3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8CDD-EA5D-4239-83F8-FECB9022692C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0E20-66EC-4186-97E6-614172E65B2B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E83F-06BD-4D78-8419-2D8790CEFC83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4A52-DE83-408F-A844-50DBE482A4E9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7DFC-24E1-406F-B0AB-218E1C82545E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4837-9E8A-492E-A176-C37F3D908E9F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A9EB4-64F2-4069-BB79-FB6549FAE35D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roseexpressions.co.za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91914" y="129231"/>
            <a:ext cx="318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Home page</a:t>
            </a:r>
            <a:endParaRPr lang="en-ZA" dirty="0"/>
          </a:p>
        </p:txBody>
      </p:sp>
      <p:sp>
        <p:nvSpPr>
          <p:cNvPr id="8" name="TextBox 7"/>
          <p:cNvSpPr txBox="1"/>
          <p:nvPr/>
        </p:nvSpPr>
        <p:spPr>
          <a:xfrm>
            <a:off x="3152401" y="987641"/>
            <a:ext cx="668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Put background of printed roses in animation </a:t>
            </a:r>
            <a:r>
              <a:rPr lang="en-ZA" sz="1000" dirty="0" smtClean="0"/>
              <a:t>(pictures supplied)</a:t>
            </a:r>
            <a:endParaRPr lang="en-ZA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4" y="2049616"/>
            <a:ext cx="2250000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31" y="2049616"/>
            <a:ext cx="2160000" cy="21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22789" b="1"/>
          <a:stretch/>
        </p:blipFill>
        <p:spPr>
          <a:xfrm>
            <a:off x="5241788" y="2049616"/>
            <a:ext cx="186406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097" y="147337"/>
            <a:ext cx="8911687" cy="1280890"/>
          </a:xfrm>
        </p:spPr>
        <p:txBody>
          <a:bodyPr>
            <a:normAutofit/>
          </a:bodyPr>
          <a:lstStyle/>
          <a:p>
            <a:r>
              <a:rPr lang="en-ZA" sz="1600" dirty="0" smtClean="0"/>
              <a:t>Who is Rose Expressions? (About Us)</a:t>
            </a:r>
            <a:endParaRPr lang="en-ZA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29097" y="787782"/>
            <a:ext cx="10101584" cy="5926056"/>
          </a:xfrm>
        </p:spPr>
        <p:txBody>
          <a:bodyPr>
            <a:normAutofit/>
          </a:bodyPr>
          <a:lstStyle/>
          <a:p>
            <a:r>
              <a:rPr lang="en-ZA" sz="1050" dirty="0" smtClean="0"/>
              <a:t>Rose expressions is run by a family with a passion </a:t>
            </a:r>
            <a:r>
              <a:rPr lang="en-ZA" sz="1050" dirty="0"/>
              <a:t>for flowers, whether it be giving or receiving </a:t>
            </a:r>
            <a:r>
              <a:rPr lang="en-ZA" sz="1050" dirty="0" smtClean="0"/>
              <a:t>them. The business is run from Hartbeespoort.</a:t>
            </a:r>
          </a:p>
          <a:p>
            <a:pPr marL="0" indent="0">
              <a:buNone/>
            </a:pPr>
            <a:r>
              <a:rPr lang="en-ZA" sz="1100" dirty="0"/>
              <a:t>The </a:t>
            </a:r>
            <a:r>
              <a:rPr lang="en-ZA" sz="1100" dirty="0" smtClean="0"/>
              <a:t>‘rose expression’ technique </a:t>
            </a:r>
            <a:r>
              <a:rPr lang="en-ZA" sz="1100" dirty="0"/>
              <a:t>involves personal messages, photo, images on FRESH flowers without harming or shortening the life of the </a:t>
            </a:r>
            <a:r>
              <a:rPr lang="en-ZA" sz="1100" dirty="0" smtClean="0"/>
              <a:t>flowers. This </a:t>
            </a:r>
            <a:r>
              <a:rPr lang="en-ZA" sz="1100" dirty="0"/>
              <a:t>enables it to create a unique, one of a kind gift that promises memories forever and brings joy not only to the receiver but also to the giver of the </a:t>
            </a:r>
            <a:r>
              <a:rPr lang="en-ZA" sz="1100" dirty="0" smtClean="0"/>
              <a:t>gift. This </a:t>
            </a:r>
            <a:r>
              <a:rPr lang="en-ZA" sz="1100" dirty="0"/>
              <a:t>is a beautification strategy that allows fresh flowers to speak to the receiver. </a:t>
            </a:r>
            <a:endParaRPr lang="en-ZA" sz="1100" dirty="0" smtClean="0"/>
          </a:p>
          <a:p>
            <a:pPr marL="0" indent="0">
              <a:buNone/>
            </a:pPr>
            <a:r>
              <a:rPr lang="en-ZA" sz="1050" dirty="0"/>
              <a:t>People send </a:t>
            </a:r>
            <a:r>
              <a:rPr lang="en-ZA" sz="1050" dirty="0" smtClean="0"/>
              <a:t>personalised </a:t>
            </a:r>
            <a:r>
              <a:rPr lang="en-ZA" sz="1050" dirty="0"/>
              <a:t>flowers to celebrate birthdays</a:t>
            </a:r>
            <a:r>
              <a:rPr lang="en-ZA" sz="1050" dirty="0" smtClean="0"/>
              <a:t>, valentines, new born,  </a:t>
            </a:r>
            <a:r>
              <a:rPr lang="en-ZA" sz="1050" dirty="0"/>
              <a:t>weddings, proposals, </a:t>
            </a:r>
            <a:r>
              <a:rPr lang="en-ZA" sz="1050" dirty="0" smtClean="0"/>
              <a:t>anniversaries. Also for people that are not feeling well and funerals.</a:t>
            </a:r>
          </a:p>
          <a:p>
            <a:pPr marL="0" indent="0">
              <a:buNone/>
            </a:pPr>
            <a:r>
              <a:rPr lang="en-ZA" sz="1050" dirty="0" smtClean="0"/>
              <a:t>Everyone </a:t>
            </a:r>
            <a:r>
              <a:rPr lang="en-ZA" sz="1050" dirty="0"/>
              <a:t>loves to be </a:t>
            </a:r>
            <a:r>
              <a:rPr lang="en-ZA" sz="1050" dirty="0" smtClean="0"/>
              <a:t>appreciated. We </a:t>
            </a:r>
            <a:r>
              <a:rPr lang="en-ZA" sz="1050" dirty="0"/>
              <a:t>are your source to provide </a:t>
            </a:r>
            <a:r>
              <a:rPr lang="en-ZA" sz="1050" dirty="0" smtClean="0"/>
              <a:t>that </a:t>
            </a:r>
            <a:r>
              <a:rPr lang="en-ZA" sz="1050" dirty="0"/>
              <a:t>premium </a:t>
            </a:r>
            <a:r>
              <a:rPr lang="en-ZA" sz="1050" dirty="0" smtClean="0"/>
              <a:t>experience.</a:t>
            </a:r>
            <a:endParaRPr lang="en-ZA" sz="1050" dirty="0"/>
          </a:p>
          <a:p>
            <a:pPr marL="0" indent="0">
              <a:buNone/>
            </a:pPr>
            <a:r>
              <a:rPr lang="en-ZA" sz="1050" dirty="0"/>
              <a:t>Now, ‘Say it with flowers’ is not just a phrase, it’s a reality. The rose that broke the paradigm of roses. Sure, a red rose means love and a yellow one means friendship, but now a rose can mean so much more. You can spell it out </a:t>
            </a:r>
            <a:r>
              <a:rPr lang="en-ZA" sz="1050" dirty="0" smtClean="0"/>
              <a:t>ON </a:t>
            </a:r>
            <a:r>
              <a:rPr lang="en-ZA" sz="1050" dirty="0"/>
              <a:t>the </a:t>
            </a:r>
            <a:r>
              <a:rPr lang="en-ZA" sz="1050" dirty="0" smtClean="0"/>
              <a:t>‘rose’</a:t>
            </a:r>
            <a:endParaRPr lang="en-ZA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1629097" y="3248297"/>
            <a:ext cx="20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OUR TEAM</a:t>
            </a:r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1695000" y="510783"/>
            <a:ext cx="2080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 smtClean="0"/>
              <a:t>Florists with a difference</a:t>
            </a:r>
            <a:endParaRPr lang="en-ZA" sz="1200" dirty="0"/>
          </a:p>
        </p:txBody>
      </p:sp>
    </p:spTree>
    <p:extLst>
      <p:ext uri="{BB962C8B-B14F-4D97-AF65-F5344CB8AC3E}">
        <p14:creationId xmlns:p14="http://schemas.microsoft.com/office/powerpoint/2010/main" val="71826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35" y="4698000"/>
            <a:ext cx="2880000" cy="216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personalizedflowers.com/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1417" y="187617"/>
            <a:ext cx="431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WHAT WE DO……</a:t>
            </a:r>
          </a:p>
          <a:p>
            <a:endParaRPr lang="en-ZA" dirty="0"/>
          </a:p>
          <a:p>
            <a:r>
              <a:rPr lang="en-ZA" dirty="0" smtClean="0"/>
              <a:t>Believe </a:t>
            </a:r>
            <a:r>
              <a:rPr lang="en-ZA" dirty="0"/>
              <a:t>It ! We print on Fresh Flowers </a:t>
            </a:r>
          </a:p>
          <a:p>
            <a:endParaRPr lang="en-ZA" dirty="0"/>
          </a:p>
        </p:txBody>
      </p:sp>
      <p:sp>
        <p:nvSpPr>
          <p:cNvPr id="7" name="TextBox 6"/>
          <p:cNvSpPr txBox="1"/>
          <p:nvPr/>
        </p:nvSpPr>
        <p:spPr>
          <a:xfrm>
            <a:off x="265319" y="1213500"/>
            <a:ext cx="796834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ZA" sz="1000" dirty="0" smtClean="0"/>
              <a:t>Roses with standard message ( I </a:t>
            </a:r>
            <a:r>
              <a:rPr lang="en-ZA" sz="1000" dirty="0"/>
              <a:t>L</a:t>
            </a:r>
            <a:r>
              <a:rPr lang="en-ZA" sz="1000" dirty="0" smtClean="0"/>
              <a:t>ove You, I’m Sorry, Happy Birthday, Congratulations, Happy Mother’s/Father’s day, Happy Valentines etc.)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ZA" sz="1000" dirty="0" smtClean="0"/>
              <a:t>Create your message (Personalised message)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ZA" sz="1000" dirty="0" smtClean="0"/>
              <a:t>  Mixed flower bouquet with printed roses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ZA" sz="1000" dirty="0" smtClean="0"/>
              <a:t>Corporate </a:t>
            </a:r>
            <a:r>
              <a:rPr lang="en-ZA" sz="1000" dirty="0"/>
              <a:t>advertising (Logo advertising on FRESH Flowers is a new way to promote your business. You can send roses with your company logo </a:t>
            </a:r>
            <a:r>
              <a:rPr lang="en-ZA" sz="1000" dirty="0" smtClean="0"/>
              <a:t>printed on </a:t>
            </a:r>
            <a:r>
              <a:rPr lang="en-ZA" sz="1000" dirty="0"/>
              <a:t>petals as a gift to your employees showing your appreciation</a:t>
            </a:r>
            <a:r>
              <a:rPr lang="en-ZA" sz="1000" dirty="0" smtClean="0"/>
              <a:t>.)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ZA" sz="1000" dirty="0" smtClean="0"/>
              <a:t>Wedding confetti (printing bride and groom’s names on petals)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ZA" sz="1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ZA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133" y="4338000"/>
            <a:ext cx="2121867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662" y="4338000"/>
            <a:ext cx="183647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133" y="1830834"/>
            <a:ext cx="2070396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663" y="1818000"/>
            <a:ext cx="1737102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077" y="4824104"/>
            <a:ext cx="17907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023" y="2728604"/>
            <a:ext cx="2181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053" y="810603"/>
            <a:ext cx="8911687" cy="400594"/>
          </a:xfrm>
        </p:spPr>
        <p:txBody>
          <a:bodyPr>
            <a:noAutofit/>
          </a:bodyPr>
          <a:lstStyle/>
          <a:p>
            <a:r>
              <a:rPr lang="en-ZA" sz="1800" b="1" dirty="0" smtClean="0"/>
              <a:t>Order now!</a:t>
            </a:r>
            <a:r>
              <a:rPr lang="en-ZA" sz="1800" b="1" dirty="0"/>
              <a:t/>
            </a:r>
            <a:br>
              <a:rPr lang="en-ZA" sz="1800" b="1" dirty="0"/>
            </a:br>
            <a:endParaRPr lang="en-ZA" sz="18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3749829"/>
            <a:ext cx="4313237" cy="5457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093" y="1269487"/>
            <a:ext cx="4313864" cy="3777622"/>
          </a:xfrm>
        </p:spPr>
        <p:txBody>
          <a:bodyPr/>
          <a:lstStyle/>
          <a:p>
            <a:r>
              <a:rPr lang="en-ZA" sz="1600" b="1" dirty="0" smtClean="0">
                <a:latin typeface="Bodoni MT" panose="02070603080606020203" pitchFamily="18" charset="0"/>
              </a:rPr>
              <a:t>Expression Rose</a:t>
            </a:r>
            <a:endParaRPr lang="en-ZA" sz="1600" b="1" dirty="0">
              <a:latin typeface="Bodoni MT" panose="020706030806060202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000" dirty="0"/>
              <a:t>Expression roses allow you to express your feelings through this unique way of </a:t>
            </a:r>
            <a:r>
              <a:rPr lang="en-ZA" sz="1000" dirty="0" smtClean="0"/>
              <a:t>expression.</a:t>
            </a:r>
            <a:endParaRPr lang="en-ZA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ZA" sz="1000" dirty="0"/>
              <a:t>Print special messages direct onto a single fresh cut rose.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6" y="2427734"/>
            <a:ext cx="1676945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91" y="2425306"/>
            <a:ext cx="26250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4043" y="4932338"/>
            <a:ext cx="24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Single rose with a standard message:  R 25</a:t>
            </a:r>
            <a:endParaRPr lang="en-ZA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4042" y="5345134"/>
            <a:ext cx="24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Bring your own rose and we print a standard message:  R 15</a:t>
            </a:r>
            <a:endParaRPr lang="en-ZA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38036" y="5166285"/>
            <a:ext cx="24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Single rose with a personalised  message:  R 40</a:t>
            </a:r>
            <a:endParaRPr lang="en-ZA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312" y="2425306"/>
            <a:ext cx="197357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9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180" y="627342"/>
            <a:ext cx="8911687" cy="1280890"/>
          </a:xfrm>
        </p:spPr>
        <p:txBody>
          <a:bodyPr/>
          <a:lstStyle/>
          <a:p>
            <a:r>
              <a:rPr lang="en-ZA" dirty="0" smtClean="0"/>
              <a:t>Give Someone A Smile Today</a:t>
            </a:r>
            <a:endParaRPr lang="en-Z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3749829"/>
            <a:ext cx="4313237" cy="5457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152" y="1351866"/>
            <a:ext cx="4313864" cy="3777622"/>
          </a:xfrm>
        </p:spPr>
        <p:txBody>
          <a:bodyPr/>
          <a:lstStyle/>
          <a:p>
            <a:r>
              <a:rPr lang="en-ZA" sz="1600" b="1" dirty="0" smtClean="0">
                <a:latin typeface="Bodoni MT" panose="02070603080606020203" pitchFamily="18" charset="0"/>
              </a:rPr>
              <a:t>Bouquets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3" y="1908232"/>
            <a:ext cx="2072820" cy="2523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634" y="1910214"/>
            <a:ext cx="2307879" cy="25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812" y="4431099"/>
            <a:ext cx="20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Mixed bouquets with printed roses R</a:t>
            </a:r>
            <a:endParaRPr lang="en-ZA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534033" y="4479073"/>
            <a:ext cx="200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Special occasion bouquets R</a:t>
            </a:r>
            <a:endParaRPr lang="en-ZA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36697" y="4477816"/>
            <a:ext cx="202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Special occasion bouquets R</a:t>
            </a:r>
            <a:endParaRPr lang="en-ZA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03" y="1950407"/>
            <a:ext cx="378688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5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528" y="633281"/>
            <a:ext cx="8911687" cy="1280890"/>
          </a:xfrm>
        </p:spPr>
        <p:txBody>
          <a:bodyPr/>
          <a:lstStyle/>
          <a:p>
            <a:r>
              <a:rPr lang="en-ZA" dirty="0" smtClean="0"/>
              <a:t>orders</a:t>
            </a:r>
            <a:endParaRPr lang="en-Z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3749829"/>
            <a:ext cx="4313237" cy="545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86511" y="1168194"/>
            <a:ext cx="20265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000" dirty="0"/>
              <a:t>Here are some ideas on how you can use these roses:</a:t>
            </a:r>
          </a:p>
          <a:p>
            <a:endParaRPr lang="en-Z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/>
              <a:t>Use them as place settings at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/>
              <a:t>Hand them to your guests as they come through your </a:t>
            </a:r>
            <a:r>
              <a:rPr lang="en-ZA" sz="1000" dirty="0" smtClean="0"/>
              <a:t>reception.</a:t>
            </a:r>
            <a:endParaRPr lang="en-Z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/>
              <a:t>Have them bunched up in a central location (like </a:t>
            </a:r>
            <a:r>
              <a:rPr lang="en-ZA" sz="1000" dirty="0" smtClean="0"/>
              <a:t>a centrepiece)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 smtClean="0"/>
              <a:t>Get </a:t>
            </a:r>
            <a:r>
              <a:rPr lang="en-ZA" sz="1000" dirty="0"/>
              <a:t>the standard phrases "Reserved" and use them to mark your reserved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/>
              <a:t>Get the standard phrases "Table #" and use these to mark the table numbers and assign the table numbers to the guests by giving them a matching rose as they come in.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225866"/>
            <a:ext cx="2109399" cy="25239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03638" y="1589611"/>
            <a:ext cx="2507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000" dirty="0"/>
              <a:t>Aisle runners</a:t>
            </a:r>
          </a:p>
          <a:p>
            <a:r>
              <a:rPr lang="en-ZA" sz="1000" dirty="0"/>
              <a:t>Flower girl</a:t>
            </a:r>
          </a:p>
          <a:p>
            <a:r>
              <a:rPr lang="en-ZA" sz="1000" dirty="0"/>
              <a:t>Guests to toss after ceremony</a:t>
            </a:r>
          </a:p>
          <a:p>
            <a:r>
              <a:rPr lang="en-ZA" sz="1000" dirty="0"/>
              <a:t>On tables as part of centerpieces</a:t>
            </a:r>
          </a:p>
          <a:p>
            <a:r>
              <a:rPr lang="en-ZA" sz="1000" dirty="0"/>
              <a:t>Make a rose petal pathway</a:t>
            </a:r>
          </a:p>
          <a:p>
            <a:r>
              <a:rPr lang="en-ZA" sz="1000" dirty="0"/>
              <a:t>Dance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4441" r="32267"/>
          <a:stretch/>
        </p:blipFill>
        <p:spPr>
          <a:xfrm>
            <a:off x="5055221" y="3296379"/>
            <a:ext cx="3599936" cy="1666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21" y="1044027"/>
            <a:ext cx="2877561" cy="21581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03638" y="2747390"/>
            <a:ext cx="200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Wedding Rose Petals R</a:t>
            </a:r>
            <a:endParaRPr lang="en-ZA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8474" y="4006705"/>
            <a:ext cx="200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Wedding arrangements  R</a:t>
            </a:r>
            <a:endParaRPr lang="en-ZA" sz="1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269" y="4326554"/>
            <a:ext cx="1835055" cy="25178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2255" y="6345462"/>
            <a:ext cx="200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Proposal bouquets R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254276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5708" y="891155"/>
            <a:ext cx="42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Order your unique rose now….</a:t>
            </a:r>
            <a:endParaRPr lang="en-ZA" dirty="0"/>
          </a:p>
        </p:txBody>
      </p:sp>
      <p:sp>
        <p:nvSpPr>
          <p:cNvPr id="2" name="Rectangle 1"/>
          <p:cNvSpPr/>
          <p:nvPr/>
        </p:nvSpPr>
        <p:spPr>
          <a:xfrm>
            <a:off x="4094205" y="1624575"/>
            <a:ext cx="15981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000" dirty="0"/>
              <a:t>T</a:t>
            </a:r>
            <a:r>
              <a:rPr lang="en-ZA" sz="1000" dirty="0" smtClean="0"/>
              <a:t>hese </a:t>
            </a:r>
            <a:r>
              <a:rPr lang="en-ZA" sz="1000" dirty="0"/>
              <a:t>roses are embossed with the </a:t>
            </a:r>
            <a:r>
              <a:rPr lang="en-ZA" sz="1000" dirty="0" smtClean="0"/>
              <a:t>phrase. To </a:t>
            </a:r>
            <a:r>
              <a:rPr lang="en-ZA" sz="1000" dirty="0"/>
              <a:t>the </a:t>
            </a:r>
            <a:r>
              <a:rPr lang="en-ZA" sz="1000" dirty="0" smtClean="0"/>
              <a:t>One </a:t>
            </a:r>
            <a:r>
              <a:rPr lang="en-ZA" sz="1000" dirty="0"/>
              <a:t>I </a:t>
            </a:r>
            <a:r>
              <a:rPr lang="en-ZA" sz="1000" dirty="0" smtClean="0"/>
              <a:t>Love </a:t>
            </a:r>
            <a:r>
              <a:rPr lang="en-ZA" sz="1000" dirty="0"/>
              <a:t>and are handed to loved ones attending the graveside burial. After the service, the loved ones can keep the rose as a remembrance or they can be placed upon the coffin as final respects are paid.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1487960"/>
            <a:ext cx="2520000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1870" y="4141591"/>
            <a:ext cx="202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 smtClean="0"/>
              <a:t>Funeral arrangements R</a:t>
            </a:r>
            <a:endParaRPr lang="en-ZA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72" y="1624575"/>
            <a:ext cx="2786113" cy="2158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870" y="4529540"/>
            <a:ext cx="1800000" cy="22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73328" y="1536474"/>
            <a:ext cx="36493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ZA" sz="900" dirty="0" smtClean="0"/>
              <a:t>Tel: +27 12 259 0046</a:t>
            </a:r>
          </a:p>
          <a:p>
            <a:pPr>
              <a:lnSpc>
                <a:spcPct val="150000"/>
              </a:lnSpc>
            </a:pPr>
            <a:r>
              <a:rPr lang="en-ZA" sz="900" dirty="0" smtClean="0"/>
              <a:t>Cell: +27 71 852 1053</a:t>
            </a:r>
          </a:p>
          <a:p>
            <a:pPr>
              <a:lnSpc>
                <a:spcPct val="150000"/>
              </a:lnSpc>
            </a:pPr>
            <a:r>
              <a:rPr lang="en-ZA" sz="900" dirty="0" smtClean="0"/>
              <a:t>         +27 83 601 2888</a:t>
            </a:r>
          </a:p>
          <a:p>
            <a:pPr>
              <a:lnSpc>
                <a:spcPct val="150000"/>
              </a:lnSpc>
            </a:pPr>
            <a:r>
              <a:rPr lang="en-ZA" sz="900" dirty="0" smtClean="0"/>
              <a:t>Email: </a:t>
            </a:r>
            <a:r>
              <a:rPr lang="en-ZA" sz="900" dirty="0" smtClean="0">
                <a:hlinkClick r:id="rId2"/>
              </a:rPr>
              <a:t>info@roseexpressions.co.za</a:t>
            </a:r>
            <a:endParaRPr lang="en-ZA" sz="900" dirty="0" smtClean="0"/>
          </a:p>
          <a:p>
            <a:pPr>
              <a:lnSpc>
                <a:spcPct val="150000"/>
              </a:lnSpc>
            </a:pPr>
            <a:r>
              <a:rPr lang="en-ZA" sz="900" dirty="0" smtClean="0"/>
              <a:t>Enquiry form and ask for a quote</a:t>
            </a:r>
          </a:p>
          <a:p>
            <a:pPr>
              <a:lnSpc>
                <a:spcPct val="150000"/>
              </a:lnSpc>
            </a:pPr>
            <a:endParaRPr lang="en-ZA" sz="900" dirty="0"/>
          </a:p>
        </p:txBody>
      </p:sp>
      <p:sp>
        <p:nvSpPr>
          <p:cNvPr id="4" name="Rectangle 3"/>
          <p:cNvSpPr/>
          <p:nvPr/>
        </p:nvSpPr>
        <p:spPr>
          <a:xfrm>
            <a:off x="1573328" y="783575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Contact us:</a:t>
            </a:r>
          </a:p>
        </p:txBody>
      </p:sp>
    </p:spTree>
    <p:extLst>
      <p:ext uri="{BB962C8B-B14F-4D97-AF65-F5344CB8AC3E}">
        <p14:creationId xmlns:p14="http://schemas.microsoft.com/office/powerpoint/2010/main" val="152516137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196</TotalTime>
  <Words>653</Words>
  <Application>Microsoft Office PowerPoint</Application>
  <PresentationFormat>Widescreen</PresentationFormat>
  <Paragraphs>66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Bodoni MT</vt:lpstr>
      <vt:lpstr>Calibri</vt:lpstr>
      <vt:lpstr>Century Gothic</vt:lpstr>
      <vt:lpstr>Wingdings 3</vt:lpstr>
      <vt:lpstr>Wisp</vt:lpstr>
      <vt:lpstr>PowerPoint Presentation</vt:lpstr>
      <vt:lpstr>Who is Rose Expressions? (About Us)</vt:lpstr>
      <vt:lpstr>PowerPoint Presentation</vt:lpstr>
      <vt:lpstr>Order now! </vt:lpstr>
      <vt:lpstr>Give Someone A Smile Today</vt:lpstr>
      <vt:lpstr>orders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MacInnovations</dc:creator>
  <cp:lastModifiedBy>MacInnovations</cp:lastModifiedBy>
  <cp:revision>22</cp:revision>
  <dcterms:created xsi:type="dcterms:W3CDTF">2017-01-08T07:41:10Z</dcterms:created>
  <dcterms:modified xsi:type="dcterms:W3CDTF">2017-01-08T10:57:47Z</dcterms:modified>
</cp:coreProperties>
</file>